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4"/>
  </p:handoutMasterIdLst>
  <p:sldIdLst>
    <p:sldId id="256" r:id="rId2"/>
    <p:sldId id="257" r:id="rId3"/>
    <p:sldId id="261" r:id="rId4"/>
    <p:sldId id="262" r:id="rId5"/>
    <p:sldId id="258" r:id="rId6"/>
    <p:sldId id="259" r:id="rId7"/>
    <p:sldId id="263" r:id="rId8"/>
    <p:sldId id="260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89146" autoAdjust="0"/>
  </p:normalViewPr>
  <p:slideViewPr>
    <p:cSldViewPr>
      <p:cViewPr varScale="1">
        <p:scale>
          <a:sx n="78" d="100"/>
          <a:sy n="78" d="100"/>
        </p:scale>
        <p:origin x="160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88DDF6-EFA8-4EFF-B13E-6A603944F4DD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09B84E-7E56-479D-A5AC-76612C3A174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ДОО определяет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C861FA-FB7F-441B-89AF-23B46E33C214}" type="parTrans" cxnId="{45164669-CEDD-4328-A4A9-41CA4E6294F1}">
      <dgm:prSet/>
      <dgm:spPr/>
      <dgm:t>
        <a:bodyPr/>
        <a:lstStyle/>
        <a:p>
          <a:endParaRPr lang="ru-RU"/>
        </a:p>
      </dgm:t>
    </dgm:pt>
    <dgm:pt modelId="{B4F4DBD2-6994-4A44-85E0-B7FDC37C3DAA}" type="sibTrans" cxnId="{45164669-CEDD-4328-A4A9-41CA4E6294F1}">
      <dgm:prSet/>
      <dgm:spPr/>
      <dgm:t>
        <a:bodyPr/>
        <a:lstStyle/>
        <a:p>
          <a:endParaRPr lang="ru-RU"/>
        </a:p>
      </dgm:t>
    </dgm:pt>
    <dgm:pt modelId="{C8C95A5A-49A6-478B-9361-01FC4BAF9B25}">
      <dgm:prSet phldrT="[Текст]" custT="1"/>
      <dgm:spPr/>
      <dgm:t>
        <a:bodyPr/>
        <a:lstStyle/>
        <a:p>
          <a:pPr>
            <a:lnSpc>
              <a:spcPct val="20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порядок реализации ООП</a:t>
          </a:r>
        </a:p>
        <a:p>
          <a:pPr>
            <a:lnSpc>
              <a:spcPct val="20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формате ДОТ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518B81-90B4-4436-8865-84A34EDBF333}" type="parTrans" cxnId="{8AA0E797-CB4B-4F11-BC8C-D28FD999B71B}">
      <dgm:prSet/>
      <dgm:spPr/>
      <dgm:t>
        <a:bodyPr/>
        <a:lstStyle/>
        <a:p>
          <a:endParaRPr lang="ru-RU"/>
        </a:p>
      </dgm:t>
    </dgm:pt>
    <dgm:pt modelId="{D3CAAE76-B6F4-4885-B27F-FEF77387FDCF}" type="sibTrans" cxnId="{8AA0E797-CB4B-4F11-BC8C-D28FD999B71B}">
      <dgm:prSet/>
      <dgm:spPr/>
      <dgm:t>
        <a:bodyPr/>
        <a:lstStyle/>
        <a:p>
          <a:endParaRPr lang="ru-RU"/>
        </a:p>
      </dgm:t>
    </dgm:pt>
    <dgm:pt modelId="{E26D4E13-0CF0-496F-87F9-BB531A04B90C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Актуализирует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231B4F-2D27-4533-8645-98D730CE051D}" type="parTrans" cxnId="{1E6AE68E-334D-453A-ADF1-6896DB930265}">
      <dgm:prSet/>
      <dgm:spPr/>
      <dgm:t>
        <a:bodyPr/>
        <a:lstStyle/>
        <a:p>
          <a:endParaRPr lang="ru-RU"/>
        </a:p>
      </dgm:t>
    </dgm:pt>
    <dgm:pt modelId="{6D111FD0-EC13-4A60-9569-8FD1C464C133}" type="sibTrans" cxnId="{1E6AE68E-334D-453A-ADF1-6896DB930265}">
      <dgm:prSet/>
      <dgm:spPr/>
      <dgm:t>
        <a:bodyPr/>
        <a:lstStyle/>
        <a:p>
          <a:endParaRPr lang="ru-RU"/>
        </a:p>
      </dgm:t>
    </dgm:pt>
    <dgm:pt modelId="{BB220F52-B275-493E-99BD-C21FB136A05C}">
      <dgm:prSet phldrT="[Текст]" custT="1"/>
      <dgm:spPr/>
      <dgm:t>
        <a:bodyPr/>
        <a:lstStyle/>
        <a:p>
          <a:pPr>
            <a:lnSpc>
              <a:spcPct val="20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дидактические</a:t>
          </a:r>
        </a:p>
        <a:p>
          <a:pPr>
            <a:lnSpc>
              <a:spcPct val="20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методические материалы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5964D3-4815-463F-9D42-C8AE3F5D8315}" type="parTrans" cxnId="{7DC0310C-45C7-460C-A881-257C9CFAE94B}">
      <dgm:prSet/>
      <dgm:spPr/>
      <dgm:t>
        <a:bodyPr/>
        <a:lstStyle/>
        <a:p>
          <a:endParaRPr lang="ru-RU"/>
        </a:p>
      </dgm:t>
    </dgm:pt>
    <dgm:pt modelId="{8BF06491-B6C6-4219-8B80-06BD71A81D7B}" type="sibTrans" cxnId="{7DC0310C-45C7-460C-A881-257C9CFAE94B}">
      <dgm:prSet/>
      <dgm:spPr/>
      <dgm:t>
        <a:bodyPr/>
        <a:lstStyle/>
        <a:p>
          <a:endParaRPr lang="ru-RU"/>
        </a:p>
      </dgm:t>
    </dgm:pt>
    <dgm:pt modelId="{BC9601D4-5B0F-497E-ABB9-8ACDAB8B485C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обеспечивает</a:t>
          </a:r>
          <a:r>
            <a:rPr lang="ru-RU" sz="2600" dirty="0" smtClean="0"/>
            <a:t> </a:t>
          </a:r>
          <a:endParaRPr lang="ru-RU" sz="2600" dirty="0"/>
        </a:p>
      </dgm:t>
    </dgm:pt>
    <dgm:pt modelId="{129F7E3E-815C-4E85-87EC-E17DD2D3CAA2}" type="parTrans" cxnId="{7A2D2E46-051A-4333-8CF3-F79C1288A060}">
      <dgm:prSet/>
      <dgm:spPr/>
      <dgm:t>
        <a:bodyPr/>
        <a:lstStyle/>
        <a:p>
          <a:endParaRPr lang="ru-RU"/>
        </a:p>
      </dgm:t>
    </dgm:pt>
    <dgm:pt modelId="{B19C83FF-82AB-4A10-A422-418434C39DB1}" type="sibTrans" cxnId="{7A2D2E46-051A-4333-8CF3-F79C1288A060}">
      <dgm:prSet/>
      <dgm:spPr/>
      <dgm:t>
        <a:bodyPr/>
        <a:lstStyle/>
        <a:p>
          <a:endParaRPr lang="ru-RU"/>
        </a:p>
      </dgm:t>
    </dgm:pt>
    <dgm:pt modelId="{07661135-DBF6-43AD-A13A-D7AB4A57B91D}">
      <dgm:prSet phldrT="[Текст]" custT="1"/>
      <dgm:spPr/>
      <dgm:t>
        <a:bodyPr/>
        <a:lstStyle/>
        <a:p>
          <a:pPr>
            <a:lnSpc>
              <a:spcPct val="20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ведение учета проведенной работы и ее результатов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6785AE-A076-48A0-A907-59053ADCE127}" type="parTrans" cxnId="{2E1378A6-C0E2-4A04-A79B-702074DABA28}">
      <dgm:prSet/>
      <dgm:spPr/>
      <dgm:t>
        <a:bodyPr/>
        <a:lstStyle/>
        <a:p>
          <a:endParaRPr lang="ru-RU"/>
        </a:p>
      </dgm:t>
    </dgm:pt>
    <dgm:pt modelId="{C40B7619-38E7-4826-B593-DA6740ED6DEF}" type="sibTrans" cxnId="{2E1378A6-C0E2-4A04-A79B-702074DABA28}">
      <dgm:prSet/>
      <dgm:spPr/>
      <dgm:t>
        <a:bodyPr/>
        <a:lstStyle/>
        <a:p>
          <a:endParaRPr lang="ru-RU"/>
        </a:p>
      </dgm:t>
    </dgm:pt>
    <dgm:pt modelId="{F89D1086-396C-4893-A217-A843F8E39E28}" type="pres">
      <dgm:prSet presAssocID="{8188DDF6-EFA8-4EFF-B13E-6A603944F4D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F6F490-9C3A-4B05-8184-E5D2CDE20C1C}" type="pres">
      <dgm:prSet presAssocID="{A709B84E-7E56-479D-A5AC-76612C3A1744}" presName="compositeNode" presStyleCnt="0">
        <dgm:presLayoutVars>
          <dgm:bulletEnabled val="1"/>
        </dgm:presLayoutVars>
      </dgm:prSet>
      <dgm:spPr/>
    </dgm:pt>
    <dgm:pt modelId="{43083BE1-8172-41D9-BE5E-BA2A2640AF99}" type="pres">
      <dgm:prSet presAssocID="{A709B84E-7E56-479D-A5AC-76612C3A1744}" presName="bgRect" presStyleLbl="node1" presStyleIdx="0" presStyleCnt="3"/>
      <dgm:spPr/>
      <dgm:t>
        <a:bodyPr/>
        <a:lstStyle/>
        <a:p>
          <a:endParaRPr lang="ru-RU"/>
        </a:p>
      </dgm:t>
    </dgm:pt>
    <dgm:pt modelId="{08C9AC4D-4A59-46A3-91EA-3E99D7254086}" type="pres">
      <dgm:prSet presAssocID="{A709B84E-7E56-479D-A5AC-76612C3A1744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5C04F-3FC0-4615-B20E-B3D61A3C5592}" type="pres">
      <dgm:prSet presAssocID="{A709B84E-7E56-479D-A5AC-76612C3A1744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CF21C1-6BFC-4778-9089-0422178BF636}" type="pres">
      <dgm:prSet presAssocID="{B4F4DBD2-6994-4A44-85E0-B7FDC37C3DAA}" presName="hSp" presStyleCnt="0"/>
      <dgm:spPr/>
    </dgm:pt>
    <dgm:pt modelId="{5C860470-94AC-4FFA-BCEF-D22B3C6FC9BB}" type="pres">
      <dgm:prSet presAssocID="{B4F4DBD2-6994-4A44-85E0-B7FDC37C3DAA}" presName="vProcSp" presStyleCnt="0"/>
      <dgm:spPr/>
    </dgm:pt>
    <dgm:pt modelId="{F38C0BF7-BC98-4238-B0AE-D1E73048B798}" type="pres">
      <dgm:prSet presAssocID="{B4F4DBD2-6994-4A44-85E0-B7FDC37C3DAA}" presName="vSp1" presStyleCnt="0"/>
      <dgm:spPr/>
    </dgm:pt>
    <dgm:pt modelId="{494E019E-4852-41E8-B41F-58E3F3974DBB}" type="pres">
      <dgm:prSet presAssocID="{B4F4DBD2-6994-4A44-85E0-B7FDC37C3DAA}" presName="simulatedConn" presStyleLbl="solidFgAcc1" presStyleIdx="0" presStyleCnt="2"/>
      <dgm:spPr/>
    </dgm:pt>
    <dgm:pt modelId="{3598D7D0-2C1C-4D8E-9D7D-F810770EFAFA}" type="pres">
      <dgm:prSet presAssocID="{B4F4DBD2-6994-4A44-85E0-B7FDC37C3DAA}" presName="vSp2" presStyleCnt="0"/>
      <dgm:spPr/>
    </dgm:pt>
    <dgm:pt modelId="{E9B37CFE-4C78-4F85-8E8C-158F33D21C60}" type="pres">
      <dgm:prSet presAssocID="{B4F4DBD2-6994-4A44-85E0-B7FDC37C3DAA}" presName="sibTrans" presStyleCnt="0"/>
      <dgm:spPr/>
    </dgm:pt>
    <dgm:pt modelId="{5A40413F-79C7-4B8F-BB56-64E2AD92D580}" type="pres">
      <dgm:prSet presAssocID="{E26D4E13-0CF0-496F-87F9-BB531A04B90C}" presName="compositeNode" presStyleCnt="0">
        <dgm:presLayoutVars>
          <dgm:bulletEnabled val="1"/>
        </dgm:presLayoutVars>
      </dgm:prSet>
      <dgm:spPr/>
    </dgm:pt>
    <dgm:pt modelId="{799C5869-70BB-4F11-8F7F-BF1D1CC5CF37}" type="pres">
      <dgm:prSet presAssocID="{E26D4E13-0CF0-496F-87F9-BB531A04B90C}" presName="bgRect" presStyleLbl="node1" presStyleIdx="1" presStyleCnt="3"/>
      <dgm:spPr/>
      <dgm:t>
        <a:bodyPr/>
        <a:lstStyle/>
        <a:p>
          <a:endParaRPr lang="ru-RU"/>
        </a:p>
      </dgm:t>
    </dgm:pt>
    <dgm:pt modelId="{B50C2B94-3548-4AD1-9D35-8E037E08ED92}" type="pres">
      <dgm:prSet presAssocID="{E26D4E13-0CF0-496F-87F9-BB531A04B90C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C23AA7-6D09-45B8-9816-5CC1863A79D7}" type="pres">
      <dgm:prSet presAssocID="{E26D4E13-0CF0-496F-87F9-BB531A04B90C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7CB4E4-32BE-4F74-895B-4F71D1DAC190}" type="pres">
      <dgm:prSet presAssocID="{6D111FD0-EC13-4A60-9569-8FD1C464C133}" presName="hSp" presStyleCnt="0"/>
      <dgm:spPr/>
    </dgm:pt>
    <dgm:pt modelId="{1B4453E5-4817-4852-BAFC-058D9796D41A}" type="pres">
      <dgm:prSet presAssocID="{6D111FD0-EC13-4A60-9569-8FD1C464C133}" presName="vProcSp" presStyleCnt="0"/>
      <dgm:spPr/>
    </dgm:pt>
    <dgm:pt modelId="{418B5B3D-77B6-4527-8962-FB7E5498A8B2}" type="pres">
      <dgm:prSet presAssocID="{6D111FD0-EC13-4A60-9569-8FD1C464C133}" presName="vSp1" presStyleCnt="0"/>
      <dgm:spPr/>
    </dgm:pt>
    <dgm:pt modelId="{645ACF18-0547-4FA0-B27E-42CE4D273E37}" type="pres">
      <dgm:prSet presAssocID="{6D111FD0-EC13-4A60-9569-8FD1C464C133}" presName="simulatedConn" presStyleLbl="solidFgAcc1" presStyleIdx="1" presStyleCnt="2"/>
      <dgm:spPr/>
    </dgm:pt>
    <dgm:pt modelId="{E7024DEF-20CC-4C6F-AA12-6F5E2BCEFD0F}" type="pres">
      <dgm:prSet presAssocID="{6D111FD0-EC13-4A60-9569-8FD1C464C133}" presName="vSp2" presStyleCnt="0"/>
      <dgm:spPr/>
    </dgm:pt>
    <dgm:pt modelId="{6AFA6C39-BCB7-46D5-8A33-1B1318095F17}" type="pres">
      <dgm:prSet presAssocID="{6D111FD0-EC13-4A60-9569-8FD1C464C133}" presName="sibTrans" presStyleCnt="0"/>
      <dgm:spPr/>
    </dgm:pt>
    <dgm:pt modelId="{93652BB9-FEDD-4F2E-B28E-375F56B162C7}" type="pres">
      <dgm:prSet presAssocID="{BC9601D4-5B0F-497E-ABB9-8ACDAB8B485C}" presName="compositeNode" presStyleCnt="0">
        <dgm:presLayoutVars>
          <dgm:bulletEnabled val="1"/>
        </dgm:presLayoutVars>
      </dgm:prSet>
      <dgm:spPr/>
    </dgm:pt>
    <dgm:pt modelId="{999EED2F-B190-4F41-80ED-3B78B56CC6BD}" type="pres">
      <dgm:prSet presAssocID="{BC9601D4-5B0F-497E-ABB9-8ACDAB8B485C}" presName="bgRect" presStyleLbl="node1" presStyleIdx="2" presStyleCnt="3"/>
      <dgm:spPr/>
      <dgm:t>
        <a:bodyPr/>
        <a:lstStyle/>
        <a:p>
          <a:endParaRPr lang="ru-RU"/>
        </a:p>
      </dgm:t>
    </dgm:pt>
    <dgm:pt modelId="{9E701766-A1B9-4849-A661-DC4A46637192}" type="pres">
      <dgm:prSet presAssocID="{BC9601D4-5B0F-497E-ABB9-8ACDAB8B485C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432DA9-1393-4A61-860F-2C6523E83CB5}" type="pres">
      <dgm:prSet presAssocID="{BC9601D4-5B0F-497E-ABB9-8ACDAB8B485C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5833C6-32D2-4771-8F35-EE365C59C061}" type="presOf" srcId="{A709B84E-7E56-479D-A5AC-76612C3A1744}" destId="{43083BE1-8172-41D9-BE5E-BA2A2640AF99}" srcOrd="0" destOrd="0" presId="urn:microsoft.com/office/officeart/2005/8/layout/hProcess7"/>
    <dgm:cxn modelId="{4D627882-B8D2-4844-A9E5-DC2CDB806C76}" type="presOf" srcId="{E26D4E13-0CF0-496F-87F9-BB531A04B90C}" destId="{B50C2B94-3548-4AD1-9D35-8E037E08ED92}" srcOrd="1" destOrd="0" presId="urn:microsoft.com/office/officeart/2005/8/layout/hProcess7"/>
    <dgm:cxn modelId="{8DA1434A-0C4F-4F95-A04B-713B8B6C0073}" type="presOf" srcId="{BC9601D4-5B0F-497E-ABB9-8ACDAB8B485C}" destId="{999EED2F-B190-4F41-80ED-3B78B56CC6BD}" srcOrd="0" destOrd="0" presId="urn:microsoft.com/office/officeart/2005/8/layout/hProcess7"/>
    <dgm:cxn modelId="{7F5DC89C-5BB9-442C-8576-10AFB0F7E413}" type="presOf" srcId="{BB220F52-B275-493E-99BD-C21FB136A05C}" destId="{B1C23AA7-6D09-45B8-9816-5CC1863A79D7}" srcOrd="0" destOrd="0" presId="urn:microsoft.com/office/officeart/2005/8/layout/hProcess7"/>
    <dgm:cxn modelId="{45164669-CEDD-4328-A4A9-41CA4E6294F1}" srcId="{8188DDF6-EFA8-4EFF-B13E-6A603944F4DD}" destId="{A709B84E-7E56-479D-A5AC-76612C3A1744}" srcOrd="0" destOrd="0" parTransId="{06C861FA-FB7F-441B-89AF-23B46E33C214}" sibTransId="{B4F4DBD2-6994-4A44-85E0-B7FDC37C3DAA}"/>
    <dgm:cxn modelId="{1ED04E36-2078-4449-867C-E925332DC899}" type="presOf" srcId="{E26D4E13-0CF0-496F-87F9-BB531A04B90C}" destId="{799C5869-70BB-4F11-8F7F-BF1D1CC5CF37}" srcOrd="0" destOrd="0" presId="urn:microsoft.com/office/officeart/2005/8/layout/hProcess7"/>
    <dgm:cxn modelId="{DF6C2CFF-1486-48CA-8445-0A3161099C0E}" type="presOf" srcId="{BC9601D4-5B0F-497E-ABB9-8ACDAB8B485C}" destId="{9E701766-A1B9-4849-A661-DC4A46637192}" srcOrd="1" destOrd="0" presId="urn:microsoft.com/office/officeart/2005/8/layout/hProcess7"/>
    <dgm:cxn modelId="{2E1378A6-C0E2-4A04-A79B-702074DABA28}" srcId="{BC9601D4-5B0F-497E-ABB9-8ACDAB8B485C}" destId="{07661135-DBF6-43AD-A13A-D7AB4A57B91D}" srcOrd="0" destOrd="0" parTransId="{4F6785AE-A076-48A0-A907-59053ADCE127}" sibTransId="{C40B7619-38E7-4826-B593-DA6740ED6DEF}"/>
    <dgm:cxn modelId="{9387F4F6-14E6-4C3C-B6CC-2CF8273606DF}" type="presOf" srcId="{8188DDF6-EFA8-4EFF-B13E-6A603944F4DD}" destId="{F89D1086-396C-4893-A217-A843F8E39E28}" srcOrd="0" destOrd="0" presId="urn:microsoft.com/office/officeart/2005/8/layout/hProcess7"/>
    <dgm:cxn modelId="{7DC0310C-45C7-460C-A881-257C9CFAE94B}" srcId="{E26D4E13-0CF0-496F-87F9-BB531A04B90C}" destId="{BB220F52-B275-493E-99BD-C21FB136A05C}" srcOrd="0" destOrd="0" parTransId="{045964D3-4815-463F-9D42-C8AE3F5D8315}" sibTransId="{8BF06491-B6C6-4219-8B80-06BD71A81D7B}"/>
    <dgm:cxn modelId="{897C1ED9-B34E-4586-996F-E67EC3E7C353}" type="presOf" srcId="{C8C95A5A-49A6-478B-9361-01FC4BAF9B25}" destId="{1685C04F-3FC0-4615-B20E-B3D61A3C5592}" srcOrd="0" destOrd="0" presId="urn:microsoft.com/office/officeart/2005/8/layout/hProcess7"/>
    <dgm:cxn modelId="{A8AE8E10-A148-44E5-B3A9-A64A1CBF2304}" type="presOf" srcId="{07661135-DBF6-43AD-A13A-D7AB4A57B91D}" destId="{03432DA9-1393-4A61-860F-2C6523E83CB5}" srcOrd="0" destOrd="0" presId="urn:microsoft.com/office/officeart/2005/8/layout/hProcess7"/>
    <dgm:cxn modelId="{1E6AE68E-334D-453A-ADF1-6896DB930265}" srcId="{8188DDF6-EFA8-4EFF-B13E-6A603944F4DD}" destId="{E26D4E13-0CF0-496F-87F9-BB531A04B90C}" srcOrd="1" destOrd="0" parTransId="{55231B4F-2D27-4533-8645-98D730CE051D}" sibTransId="{6D111FD0-EC13-4A60-9569-8FD1C464C133}"/>
    <dgm:cxn modelId="{097D9B88-9562-45AE-B278-058B8837F1BF}" type="presOf" srcId="{A709B84E-7E56-479D-A5AC-76612C3A1744}" destId="{08C9AC4D-4A59-46A3-91EA-3E99D7254086}" srcOrd="1" destOrd="0" presId="urn:microsoft.com/office/officeart/2005/8/layout/hProcess7"/>
    <dgm:cxn modelId="{8AA0E797-CB4B-4F11-BC8C-D28FD999B71B}" srcId="{A709B84E-7E56-479D-A5AC-76612C3A1744}" destId="{C8C95A5A-49A6-478B-9361-01FC4BAF9B25}" srcOrd="0" destOrd="0" parTransId="{27518B81-90B4-4436-8865-84A34EDBF333}" sibTransId="{D3CAAE76-B6F4-4885-B27F-FEF77387FDCF}"/>
    <dgm:cxn modelId="{7A2D2E46-051A-4333-8CF3-F79C1288A060}" srcId="{8188DDF6-EFA8-4EFF-B13E-6A603944F4DD}" destId="{BC9601D4-5B0F-497E-ABB9-8ACDAB8B485C}" srcOrd="2" destOrd="0" parTransId="{129F7E3E-815C-4E85-87EC-E17DD2D3CAA2}" sibTransId="{B19C83FF-82AB-4A10-A422-418434C39DB1}"/>
    <dgm:cxn modelId="{93254CCE-DEC7-4033-8748-F7C6F66790D1}" type="presParOf" srcId="{F89D1086-396C-4893-A217-A843F8E39E28}" destId="{BAF6F490-9C3A-4B05-8184-E5D2CDE20C1C}" srcOrd="0" destOrd="0" presId="urn:microsoft.com/office/officeart/2005/8/layout/hProcess7"/>
    <dgm:cxn modelId="{CBDFCB0A-25EF-4B39-AC87-D27342AADA55}" type="presParOf" srcId="{BAF6F490-9C3A-4B05-8184-E5D2CDE20C1C}" destId="{43083BE1-8172-41D9-BE5E-BA2A2640AF99}" srcOrd="0" destOrd="0" presId="urn:microsoft.com/office/officeart/2005/8/layout/hProcess7"/>
    <dgm:cxn modelId="{FE24CC10-EE87-4255-A126-9BCE8BC023CB}" type="presParOf" srcId="{BAF6F490-9C3A-4B05-8184-E5D2CDE20C1C}" destId="{08C9AC4D-4A59-46A3-91EA-3E99D7254086}" srcOrd="1" destOrd="0" presId="urn:microsoft.com/office/officeart/2005/8/layout/hProcess7"/>
    <dgm:cxn modelId="{445EB2F7-9173-44F2-BD91-A9759B05C069}" type="presParOf" srcId="{BAF6F490-9C3A-4B05-8184-E5D2CDE20C1C}" destId="{1685C04F-3FC0-4615-B20E-B3D61A3C5592}" srcOrd="2" destOrd="0" presId="urn:microsoft.com/office/officeart/2005/8/layout/hProcess7"/>
    <dgm:cxn modelId="{2C9BD852-11FE-4842-9B50-D779830890EC}" type="presParOf" srcId="{F89D1086-396C-4893-A217-A843F8E39E28}" destId="{47CF21C1-6BFC-4778-9089-0422178BF636}" srcOrd="1" destOrd="0" presId="urn:microsoft.com/office/officeart/2005/8/layout/hProcess7"/>
    <dgm:cxn modelId="{49D66CF7-6BAD-4D90-A710-BD2B207C08BA}" type="presParOf" srcId="{F89D1086-396C-4893-A217-A843F8E39E28}" destId="{5C860470-94AC-4FFA-BCEF-D22B3C6FC9BB}" srcOrd="2" destOrd="0" presId="urn:microsoft.com/office/officeart/2005/8/layout/hProcess7"/>
    <dgm:cxn modelId="{E1ED2EFF-A320-4E44-9A9B-72F76808F8AD}" type="presParOf" srcId="{5C860470-94AC-4FFA-BCEF-D22B3C6FC9BB}" destId="{F38C0BF7-BC98-4238-B0AE-D1E73048B798}" srcOrd="0" destOrd="0" presId="urn:microsoft.com/office/officeart/2005/8/layout/hProcess7"/>
    <dgm:cxn modelId="{D57EB9D3-C9A1-463C-8B2D-599C3ABC29CE}" type="presParOf" srcId="{5C860470-94AC-4FFA-BCEF-D22B3C6FC9BB}" destId="{494E019E-4852-41E8-B41F-58E3F3974DBB}" srcOrd="1" destOrd="0" presId="urn:microsoft.com/office/officeart/2005/8/layout/hProcess7"/>
    <dgm:cxn modelId="{1F10078C-D44A-4A17-9A05-95217387AFD9}" type="presParOf" srcId="{5C860470-94AC-4FFA-BCEF-D22B3C6FC9BB}" destId="{3598D7D0-2C1C-4D8E-9D7D-F810770EFAFA}" srcOrd="2" destOrd="0" presId="urn:microsoft.com/office/officeart/2005/8/layout/hProcess7"/>
    <dgm:cxn modelId="{ECE2A30F-5891-4495-A56E-6F2DEAA3C0D2}" type="presParOf" srcId="{F89D1086-396C-4893-A217-A843F8E39E28}" destId="{E9B37CFE-4C78-4F85-8E8C-158F33D21C60}" srcOrd="3" destOrd="0" presId="urn:microsoft.com/office/officeart/2005/8/layout/hProcess7"/>
    <dgm:cxn modelId="{A4056946-C15B-4CDA-A9DE-4593DA9CAE81}" type="presParOf" srcId="{F89D1086-396C-4893-A217-A843F8E39E28}" destId="{5A40413F-79C7-4B8F-BB56-64E2AD92D580}" srcOrd="4" destOrd="0" presId="urn:microsoft.com/office/officeart/2005/8/layout/hProcess7"/>
    <dgm:cxn modelId="{9B80AFA9-AF78-47EA-9A1E-1520B2C8B5B9}" type="presParOf" srcId="{5A40413F-79C7-4B8F-BB56-64E2AD92D580}" destId="{799C5869-70BB-4F11-8F7F-BF1D1CC5CF37}" srcOrd="0" destOrd="0" presId="urn:microsoft.com/office/officeart/2005/8/layout/hProcess7"/>
    <dgm:cxn modelId="{8538C009-0A6E-48B4-BB22-A972D6A3A11C}" type="presParOf" srcId="{5A40413F-79C7-4B8F-BB56-64E2AD92D580}" destId="{B50C2B94-3548-4AD1-9D35-8E037E08ED92}" srcOrd="1" destOrd="0" presId="urn:microsoft.com/office/officeart/2005/8/layout/hProcess7"/>
    <dgm:cxn modelId="{6E66DF60-C6C1-4BA0-B81B-3C1D5AB30480}" type="presParOf" srcId="{5A40413F-79C7-4B8F-BB56-64E2AD92D580}" destId="{B1C23AA7-6D09-45B8-9816-5CC1863A79D7}" srcOrd="2" destOrd="0" presId="urn:microsoft.com/office/officeart/2005/8/layout/hProcess7"/>
    <dgm:cxn modelId="{518EC49D-A368-4AC7-81D9-DD4EC43C0977}" type="presParOf" srcId="{F89D1086-396C-4893-A217-A843F8E39E28}" destId="{077CB4E4-32BE-4F74-895B-4F71D1DAC190}" srcOrd="5" destOrd="0" presId="urn:microsoft.com/office/officeart/2005/8/layout/hProcess7"/>
    <dgm:cxn modelId="{70236E55-4309-4765-A178-FD5529D00F90}" type="presParOf" srcId="{F89D1086-396C-4893-A217-A843F8E39E28}" destId="{1B4453E5-4817-4852-BAFC-058D9796D41A}" srcOrd="6" destOrd="0" presId="urn:microsoft.com/office/officeart/2005/8/layout/hProcess7"/>
    <dgm:cxn modelId="{C7BE505F-73E8-4317-8CCB-F6C02349DBBC}" type="presParOf" srcId="{1B4453E5-4817-4852-BAFC-058D9796D41A}" destId="{418B5B3D-77B6-4527-8962-FB7E5498A8B2}" srcOrd="0" destOrd="0" presId="urn:microsoft.com/office/officeart/2005/8/layout/hProcess7"/>
    <dgm:cxn modelId="{72CC2403-4B4C-4413-BA70-9D05C9EB083F}" type="presParOf" srcId="{1B4453E5-4817-4852-BAFC-058D9796D41A}" destId="{645ACF18-0547-4FA0-B27E-42CE4D273E37}" srcOrd="1" destOrd="0" presId="urn:microsoft.com/office/officeart/2005/8/layout/hProcess7"/>
    <dgm:cxn modelId="{F4D20372-A992-453A-AA9C-7F52EB9C4B24}" type="presParOf" srcId="{1B4453E5-4817-4852-BAFC-058D9796D41A}" destId="{E7024DEF-20CC-4C6F-AA12-6F5E2BCEFD0F}" srcOrd="2" destOrd="0" presId="urn:microsoft.com/office/officeart/2005/8/layout/hProcess7"/>
    <dgm:cxn modelId="{A0AC7E38-6A3D-41BD-BD32-426D0EBAA608}" type="presParOf" srcId="{F89D1086-396C-4893-A217-A843F8E39E28}" destId="{6AFA6C39-BCB7-46D5-8A33-1B1318095F17}" srcOrd="7" destOrd="0" presId="urn:microsoft.com/office/officeart/2005/8/layout/hProcess7"/>
    <dgm:cxn modelId="{C23E09DA-9856-49D6-9394-3AFC08E4749B}" type="presParOf" srcId="{F89D1086-396C-4893-A217-A843F8E39E28}" destId="{93652BB9-FEDD-4F2E-B28E-375F56B162C7}" srcOrd="8" destOrd="0" presId="urn:microsoft.com/office/officeart/2005/8/layout/hProcess7"/>
    <dgm:cxn modelId="{1593D879-0A16-4E86-BD10-5060AA2509EE}" type="presParOf" srcId="{93652BB9-FEDD-4F2E-B28E-375F56B162C7}" destId="{999EED2F-B190-4F41-80ED-3B78B56CC6BD}" srcOrd="0" destOrd="0" presId="urn:microsoft.com/office/officeart/2005/8/layout/hProcess7"/>
    <dgm:cxn modelId="{71225840-9212-46FE-88BB-891196D5582F}" type="presParOf" srcId="{93652BB9-FEDD-4F2E-B28E-375F56B162C7}" destId="{9E701766-A1B9-4849-A661-DC4A46637192}" srcOrd="1" destOrd="0" presId="urn:microsoft.com/office/officeart/2005/8/layout/hProcess7"/>
    <dgm:cxn modelId="{87EBF3F9-D93C-425F-9EA2-7447D380CAD6}" type="presParOf" srcId="{93652BB9-FEDD-4F2E-B28E-375F56B162C7}" destId="{03432DA9-1393-4A61-860F-2C6523E83CB5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83BE1-8172-41D9-BE5E-BA2A2640AF99}">
      <dsp:nvSpPr>
        <dsp:cNvPr id="0" name=""/>
        <dsp:cNvSpPr/>
      </dsp:nvSpPr>
      <dsp:spPr>
        <a:xfrm>
          <a:off x="594" y="714274"/>
          <a:ext cx="2556248" cy="306749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ДОО определяет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-1001455" y="1716324"/>
        <a:ext cx="2515348" cy="511249"/>
      </dsp:txXfrm>
    </dsp:sp>
    <dsp:sp modelId="{1685C04F-3FC0-4615-B20E-B3D61A3C5592}">
      <dsp:nvSpPr>
        <dsp:cNvPr id="0" name=""/>
        <dsp:cNvSpPr/>
      </dsp:nvSpPr>
      <dsp:spPr>
        <a:xfrm>
          <a:off x="511843" y="714274"/>
          <a:ext cx="1904405" cy="3067498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порядок реализации ООП</a:t>
          </a:r>
        </a:p>
        <a:p>
          <a:pPr lvl="0" algn="l" defTabSz="8890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формате ДОТ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1843" y="714274"/>
        <a:ext cx="1904405" cy="3067498"/>
      </dsp:txXfrm>
    </dsp:sp>
    <dsp:sp modelId="{799C5869-70BB-4F11-8F7F-BF1D1CC5CF37}">
      <dsp:nvSpPr>
        <dsp:cNvPr id="0" name=""/>
        <dsp:cNvSpPr/>
      </dsp:nvSpPr>
      <dsp:spPr>
        <a:xfrm>
          <a:off x="2646311" y="714274"/>
          <a:ext cx="2556248" cy="306749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Актуализирует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1644262" y="1716324"/>
        <a:ext cx="2515348" cy="511249"/>
      </dsp:txXfrm>
    </dsp:sp>
    <dsp:sp modelId="{494E019E-4852-41E8-B41F-58E3F3974DBB}">
      <dsp:nvSpPr>
        <dsp:cNvPr id="0" name=""/>
        <dsp:cNvSpPr/>
      </dsp:nvSpPr>
      <dsp:spPr>
        <a:xfrm rot="5400000">
          <a:off x="2433776" y="3151241"/>
          <a:ext cx="450631" cy="38343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23AA7-6D09-45B8-9816-5CC1863A79D7}">
      <dsp:nvSpPr>
        <dsp:cNvPr id="0" name=""/>
        <dsp:cNvSpPr/>
      </dsp:nvSpPr>
      <dsp:spPr>
        <a:xfrm>
          <a:off x="3157561" y="714274"/>
          <a:ext cx="1904405" cy="3067498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дидактические</a:t>
          </a:r>
        </a:p>
        <a:p>
          <a:pPr lvl="0" algn="l" defTabSz="8890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методические материалы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7561" y="714274"/>
        <a:ext cx="1904405" cy="3067498"/>
      </dsp:txXfrm>
    </dsp:sp>
    <dsp:sp modelId="{999EED2F-B190-4F41-80ED-3B78B56CC6BD}">
      <dsp:nvSpPr>
        <dsp:cNvPr id="0" name=""/>
        <dsp:cNvSpPr/>
      </dsp:nvSpPr>
      <dsp:spPr>
        <a:xfrm>
          <a:off x="5292029" y="714274"/>
          <a:ext cx="2556248" cy="306749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обеспечивает</a:t>
          </a:r>
          <a:r>
            <a:rPr lang="ru-RU" sz="2600" kern="1200" dirty="0" smtClean="0"/>
            <a:t> </a:t>
          </a:r>
          <a:endParaRPr lang="ru-RU" sz="2600" kern="1200" dirty="0"/>
        </a:p>
      </dsp:txBody>
      <dsp:txXfrm rot="16200000">
        <a:off x="4289979" y="1716324"/>
        <a:ext cx="2515348" cy="511249"/>
      </dsp:txXfrm>
    </dsp:sp>
    <dsp:sp modelId="{645ACF18-0547-4FA0-B27E-42CE4D273E37}">
      <dsp:nvSpPr>
        <dsp:cNvPr id="0" name=""/>
        <dsp:cNvSpPr/>
      </dsp:nvSpPr>
      <dsp:spPr>
        <a:xfrm rot="5400000">
          <a:off x="5079494" y="3151241"/>
          <a:ext cx="450631" cy="38343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32DA9-1393-4A61-860F-2C6523E83CB5}">
      <dsp:nvSpPr>
        <dsp:cNvPr id="0" name=""/>
        <dsp:cNvSpPr/>
      </dsp:nvSpPr>
      <dsp:spPr>
        <a:xfrm>
          <a:off x="5803278" y="714274"/>
          <a:ext cx="1904405" cy="3067498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2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ведение учета проведенной работы и ее результатов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03278" y="714274"/>
        <a:ext cx="1904405" cy="3067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D3BAE-7A56-4DA3-B333-5D64ED884CD2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C8C19-CE22-48EA-B47D-FB08A63DA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389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169C-7F59-4C17-ABD5-220070128D05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77DF-DE6B-4CDC-8666-55B5425F3CD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169C-7F59-4C17-ABD5-220070128D05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77DF-DE6B-4CDC-8666-55B5425F3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169C-7F59-4C17-ABD5-220070128D05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77DF-DE6B-4CDC-8666-55B5425F3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169C-7F59-4C17-ABD5-220070128D05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77DF-DE6B-4CDC-8666-55B5425F3CD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169C-7F59-4C17-ABD5-220070128D05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77DF-DE6B-4CDC-8666-55B5425F3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169C-7F59-4C17-ABD5-220070128D05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77DF-DE6B-4CDC-8666-55B5425F3CD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169C-7F59-4C17-ABD5-220070128D05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77DF-DE6B-4CDC-8666-55B5425F3CD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169C-7F59-4C17-ABD5-220070128D05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77DF-DE6B-4CDC-8666-55B5425F3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169C-7F59-4C17-ABD5-220070128D05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77DF-DE6B-4CDC-8666-55B5425F3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169C-7F59-4C17-ABD5-220070128D05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77DF-DE6B-4CDC-8666-55B5425F3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E169C-7F59-4C17-ABD5-220070128D05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77DF-DE6B-4CDC-8666-55B5425F3CD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D6E169C-7F59-4C17-ABD5-220070128D05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B877DF-DE6B-4CDC-8666-55B5425F3CD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132856"/>
            <a:ext cx="6400800" cy="1512168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 smtClean="0">
                <a:solidFill>
                  <a:srgbClr val="333333"/>
                </a:solidFill>
                <a:effectLst/>
                <a:latin typeface="Times New Roman"/>
                <a:ea typeface="Calibri"/>
                <a:cs typeface="Times New Roman"/>
              </a:rPr>
              <a:t>Применение дистанционных образовательных технологий</a:t>
            </a:r>
          </a:p>
          <a:p>
            <a:pPr algn="ctr">
              <a:lnSpc>
                <a:spcPct val="115000"/>
              </a:lnSpc>
            </a:pPr>
            <a:r>
              <a:rPr lang="ru-RU" b="1" dirty="0" smtClean="0">
                <a:solidFill>
                  <a:srgbClr val="333333"/>
                </a:solidFill>
                <a:effectLst/>
                <a:latin typeface="Times New Roman"/>
                <a:ea typeface="Calibri"/>
                <a:cs typeface="Times New Roman"/>
              </a:rPr>
              <a:t>в МБДОУ «ДС №358 г. Челябинска»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>
            <a:noAutofit/>
          </a:bodyPr>
          <a:lstStyle/>
          <a:p>
            <a:pPr marL="182880" indent="0" algn="ctr">
              <a:lnSpc>
                <a:spcPct val="115000"/>
              </a:lnSpc>
              <a:buNone/>
            </a:pPr>
            <a:r>
              <a:rPr lang="ru-RU" sz="1800" dirty="0" smtClean="0">
                <a:effectLst/>
                <a:latin typeface="Times New Roman"/>
                <a:ea typeface="Calibri"/>
                <a:cs typeface="Times New Roman"/>
              </a:rPr>
              <a:t>Муниципальное бюджетное дошкольное образовательное учреждение 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800" dirty="0" smtClean="0">
                <a:effectLst/>
                <a:latin typeface="Times New Roman"/>
                <a:ea typeface="Calibri"/>
                <a:cs typeface="Times New Roman"/>
              </a:rPr>
              <a:t>«Детский сад № 358 г. Челябинска»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4725144"/>
            <a:ext cx="4572000" cy="9771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Заместитель заведующего</a:t>
            </a:r>
            <a:endParaRPr lang="ru-RU" sz="12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по учебно-воспитательной работе</a:t>
            </a:r>
            <a:endParaRPr lang="ru-RU" sz="12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600" dirty="0" err="1" smtClean="0">
                <a:effectLst/>
                <a:latin typeface="Times New Roman"/>
                <a:ea typeface="Calibri"/>
                <a:cs typeface="Times New Roman"/>
              </a:rPr>
              <a:t>Фассахова</a:t>
            </a: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err="1" smtClean="0">
                <a:effectLst/>
                <a:latin typeface="Times New Roman"/>
                <a:ea typeface="Calibri"/>
                <a:cs typeface="Times New Roman"/>
              </a:rPr>
              <a:t>Альфира</a:t>
            </a: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 Рафаиловна</a:t>
            </a:r>
            <a:endParaRPr lang="ru-RU" sz="1200" dirty="0"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6" y="3616809"/>
            <a:ext cx="4103034" cy="306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63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" y="12269"/>
            <a:ext cx="2817510" cy="50089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89" y="0"/>
            <a:ext cx="2637293" cy="4688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9" b="7792"/>
          <a:stretch/>
        </p:blipFill>
        <p:spPr>
          <a:xfrm>
            <a:off x="2843808" y="1817440"/>
            <a:ext cx="344098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28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8001"/>
          <a:stretch/>
        </p:blipFill>
        <p:spPr>
          <a:xfrm>
            <a:off x="0" y="0"/>
            <a:ext cx="3857625" cy="5328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27951"/>
          <a:stretch/>
        </p:blipFill>
        <p:spPr>
          <a:xfrm>
            <a:off x="5272504" y="-9679"/>
            <a:ext cx="3857625" cy="3960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7451"/>
          <a:stretch/>
        </p:blipFill>
        <p:spPr>
          <a:xfrm>
            <a:off x="2677995" y="2105472"/>
            <a:ext cx="3857625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56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3" b="6753"/>
          <a:stretch/>
        </p:blipFill>
        <p:spPr>
          <a:xfrm>
            <a:off x="251520" y="404664"/>
            <a:ext cx="3859295" cy="55446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11151"/>
          <a:stretch/>
        </p:blipFill>
        <p:spPr>
          <a:xfrm>
            <a:off x="4932040" y="404664"/>
            <a:ext cx="385762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74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4900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ДОУ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YandexDisk\Скриншоты\2020-11-06_11-27-58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"/>
          <a:stretch/>
        </p:blipFill>
        <p:spPr bwMode="auto">
          <a:xfrm>
            <a:off x="85519" y="1268760"/>
            <a:ext cx="9023830" cy="48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292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YandexDisk\Скриншоты\2020-11-06_11-26-53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8"/>
          <a:stretch/>
        </p:blipFill>
        <p:spPr bwMode="auto">
          <a:xfrm>
            <a:off x="85519" y="1340768"/>
            <a:ext cx="9023830" cy="47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226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YandexDisk\Скриншоты\2020-11-11_12-03-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67372"/>
            <a:ext cx="3573785" cy="259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YandexDisk\Скриншоты\2020-11-11_12-01-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42" y="260648"/>
            <a:ext cx="3746911" cy="301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YandexDisk\Скриншоты\2020-11-11_12-00-3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4" y="295275"/>
            <a:ext cx="3889820" cy="302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YandexDisk\Скриншоты\2020-11-11_11-45-3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2"/>
          <a:stretch/>
        </p:blipFill>
        <p:spPr bwMode="auto">
          <a:xfrm>
            <a:off x="168802" y="3570960"/>
            <a:ext cx="4547214" cy="281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624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YandexDisk\Скриншоты\2020-11-06_11-26-17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0" t="23176" r="28992" b="11245"/>
          <a:stretch/>
        </p:blipFill>
        <p:spPr bwMode="auto">
          <a:xfrm>
            <a:off x="4932040" y="188640"/>
            <a:ext cx="3929221" cy="320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YandexDisk\Скриншоты\2020-11-11_12-05-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4320479" cy="33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YandexDisk\Скриншоты\2020-11-11_11-43-3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4"/>
          <a:stretch/>
        </p:blipFill>
        <p:spPr bwMode="auto">
          <a:xfrm>
            <a:off x="162451" y="3578678"/>
            <a:ext cx="4536504" cy="31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YandexDisk\Скриншоты\2020-11-11_12-22-5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55" y="3507728"/>
            <a:ext cx="4246255" cy="319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471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YandexDisk\Скриншоты\2020-11-06_11-29-10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3" t="19738" r="32736" b="4884"/>
          <a:stretch/>
        </p:blipFill>
        <p:spPr bwMode="auto">
          <a:xfrm>
            <a:off x="179512" y="245159"/>
            <a:ext cx="3754583" cy="389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YandexDisk\Скриншоты\2020-11-11_11-56-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45024"/>
            <a:ext cx="5257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YandexDisk\Скриншоты\2020-11-11_11-50-3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1"/>
          <a:stretch/>
        </p:blipFill>
        <p:spPr bwMode="auto">
          <a:xfrm>
            <a:off x="271554" y="3861048"/>
            <a:ext cx="3076309" cy="28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YandexDisk\Скриншоты\2020-11-11_12-27-3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046"/>
            <a:ext cx="3074665" cy="333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62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YandexDisk\Скриншоты\2020-11-11_11-47-5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913972" cy="516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YandexDisk\Скриншоты\2020-11-11_12-29-5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9"/>
          <a:stretch/>
        </p:blipFill>
        <p:spPr bwMode="auto">
          <a:xfrm>
            <a:off x="5220072" y="476858"/>
            <a:ext cx="3923928" cy="506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498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496944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Модель реализации ООП в ДОУ  </a:t>
            </a:r>
            <a:b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с применением дистанционных образовательных технологий</a:t>
            </a:r>
            <a:endParaRPr lang="ru-RU" sz="28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22856205"/>
              </p:ext>
            </p:extLst>
          </p:nvPr>
        </p:nvGraphicFramePr>
        <p:xfrm>
          <a:off x="611560" y="1412776"/>
          <a:ext cx="7848872" cy="449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3447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5028" cy="4293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35409"/>
            <a:ext cx="3648287" cy="51605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016" y="0"/>
            <a:ext cx="3493186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6434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314</TotalTime>
  <Words>73</Words>
  <Application>Microsoft Office PowerPoint</Application>
  <PresentationFormat>Экран (4:3)</PresentationFormat>
  <Paragraphs>16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Georgia</vt:lpstr>
      <vt:lpstr>Times New Roman</vt:lpstr>
      <vt:lpstr>Trebuchet MS</vt:lpstr>
      <vt:lpstr>Воздушный поток</vt:lpstr>
      <vt:lpstr>Муниципальное бюджетное дошкольное образовательное учреждение  «Детский сад № 358 г. Челябинска» </vt:lpstr>
      <vt:lpstr>Сайт ДОУ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реализации ООП в ДОУ   с применением дистанционных образовательных технологий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Алёна Михайловна</cp:lastModifiedBy>
  <cp:revision>13</cp:revision>
  <cp:lastPrinted>2020-11-11T07:32:51Z</cp:lastPrinted>
  <dcterms:created xsi:type="dcterms:W3CDTF">2020-11-06T06:33:37Z</dcterms:created>
  <dcterms:modified xsi:type="dcterms:W3CDTF">2021-01-26T05:15:40Z</dcterms:modified>
</cp:coreProperties>
</file>